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530dd9432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530dd9432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530dd9432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530dd9432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530dd9432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530dd9432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530dd9432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530dd9432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530dd9432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530dd9432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530dd9432_0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530dd9432_0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530dd9432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530dd9432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530dd9432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530dd9432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530dd9432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530dd9432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530dd9432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530dd9432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8082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Autoencoded Image Classification </a:t>
            </a:r>
            <a:r>
              <a:rPr lang="en" sz="2800"/>
              <a:t>v</a:t>
            </a:r>
            <a:r>
              <a:rPr lang="en" sz="2700"/>
              <a:t>s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Original Image Classification</a:t>
            </a:r>
            <a:endParaRPr sz="37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Alisa Radjabova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1061400" y="107925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146750" y="588275"/>
            <a:ext cx="89283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***Additional*** Encoded Image Classification</a:t>
            </a:r>
            <a:endParaRPr sz="3000"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350" y="1104350"/>
            <a:ext cx="4070149" cy="40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2997200"/>
            <a:ext cx="3138575" cy="21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 rotWithShape="1">
          <a:blip r:embed="rId5">
            <a:alphaModFix/>
          </a:blip>
          <a:srcRect b="8054" l="0" r="0" t="0"/>
          <a:stretch/>
        </p:blipFill>
        <p:spPr>
          <a:xfrm>
            <a:off x="146750" y="1129925"/>
            <a:ext cx="2959750" cy="19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3226250" y="1776825"/>
            <a:ext cx="20202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Encoded images (meaning condensed)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There is a rise in identifying image. Further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investigation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needed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Trial Dataset with MNIST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93800"/>
            <a:ext cx="4572000" cy="40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730000" y="2623650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Using the MNIST Dataset this is the break down of each of the categories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550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Autoencoded Images 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246925"/>
            <a:ext cx="8145799" cy="18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750" y="3200625"/>
            <a:ext cx="8145807" cy="18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67425" y="1468700"/>
            <a:ext cx="7173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67425" y="4456200"/>
            <a:ext cx="7173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67425" y="2375700"/>
            <a:ext cx="717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67425" y="3415950"/>
            <a:ext cx="7173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29450" y="562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350" y="182525"/>
            <a:ext cx="3529650" cy="24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26" y="1299350"/>
            <a:ext cx="3630950" cy="36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7200" y="2647945"/>
            <a:ext cx="3529650" cy="254207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 rot="2699711">
            <a:off x="-156255" y="2838258"/>
            <a:ext cx="5038984" cy="701309"/>
          </a:xfrm>
          <a:prstGeom prst="flowChartConnector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3929025" y="2328075"/>
            <a:ext cx="2156400" cy="25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good example of a well trained model.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High accuracy.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Small loss.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Well defined diagonal (accurate) images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6" name="Google Shape;116;p16"/>
          <p:cNvCxnSpPr/>
          <p:nvPr/>
        </p:nvCxnSpPr>
        <p:spPr>
          <a:xfrm flipH="1" rot="10800000">
            <a:off x="6578325" y="562625"/>
            <a:ext cx="1487400" cy="14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6"/>
          <p:cNvCxnSpPr/>
          <p:nvPr/>
        </p:nvCxnSpPr>
        <p:spPr>
          <a:xfrm>
            <a:off x="6358075" y="3274438"/>
            <a:ext cx="2218800" cy="12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6"/>
          <p:cNvCxnSpPr/>
          <p:nvPr/>
        </p:nvCxnSpPr>
        <p:spPr>
          <a:xfrm rot="10800000">
            <a:off x="3296800" y="3719000"/>
            <a:ext cx="694200" cy="2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713750" y="3381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1275" y="1426125"/>
            <a:ext cx="4663274" cy="37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799" y="-30775"/>
            <a:ext cx="3747525" cy="8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2808" y="3444736"/>
            <a:ext cx="3747517" cy="89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2799" y="4335851"/>
            <a:ext cx="3747517" cy="89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2808" y="2576605"/>
            <a:ext cx="3747517" cy="89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2808" y="1708488"/>
            <a:ext cx="3747517" cy="89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42808" y="817350"/>
            <a:ext cx="3747517" cy="89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727650" y="587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Image Classification</a:t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000" y="2798461"/>
            <a:ext cx="3268001" cy="212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000" y="83901"/>
            <a:ext cx="3267999" cy="210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4350" y="1155850"/>
            <a:ext cx="4819451" cy="39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4784225" y="4487425"/>
            <a:ext cx="1487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*Using original images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247600" y="17590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Autoencoded Kaggle Images</a:t>
            </a:r>
            <a:endParaRPr sz="3100"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1365"/>
            <a:ext cx="8799875" cy="1932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2813700"/>
            <a:ext cx="2430600" cy="24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1351" y="2847325"/>
            <a:ext cx="2362654" cy="233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7200575" y="-33925"/>
            <a:ext cx="17517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Autoencoded 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(Augmented) </a:t>
            </a:r>
            <a:b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Images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210850" y="3161275"/>
            <a:ext cx="16113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Input: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More defined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7130350" y="3065775"/>
            <a:ext cx="16113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Blurrier image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729450" y="550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Augmented image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00" y="2993000"/>
            <a:ext cx="3044517" cy="20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50" y="1014900"/>
            <a:ext cx="3044525" cy="20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1325" y="1183000"/>
            <a:ext cx="3824372" cy="36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3383700" y="1569800"/>
            <a:ext cx="1687500" cy="28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model is training well but is not able to learn enough to apply to new images. May be overfitting.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confusion matrix shows it does not have a good chance of identifying the correct image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65" name="Google Shape;165;p21"/>
          <p:cNvSpPr txBox="1"/>
          <p:nvPr>
            <p:ph idx="1" type="subTitle"/>
          </p:nvPr>
        </p:nvSpPr>
        <p:spPr>
          <a:xfrm>
            <a:off x="729625" y="2049400"/>
            <a:ext cx="7688100" cy="22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Have additional images for the model to train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Create a better CNN model for a more </a:t>
            </a:r>
            <a:r>
              <a:rPr lang="en"/>
              <a:t>thorough</a:t>
            </a:r>
            <a:r>
              <a:rPr lang="en"/>
              <a:t>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Create a model that will use the encoded images and classify on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Create variances of the autoencoder to learn the most it can from the images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